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handoutMasterIdLst>
    <p:handoutMasterId r:id="rId20"/>
  </p:handout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669088" cy="989647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575" autoAdjust="0"/>
    <p:restoredTop sz="94660"/>
  </p:normalViewPr>
  <p:slideViewPr>
    <p:cSldViewPr>
      <p:cViewPr varScale="1">
        <p:scale>
          <a:sx n="69" d="100"/>
          <a:sy n="69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D0BC7C-56DA-42BC-9335-9045CD0E8125}" type="doc">
      <dgm:prSet loTypeId="urn:microsoft.com/office/officeart/2005/8/layout/chevron1" loCatId="process" qsTypeId="urn:microsoft.com/office/officeart/2005/8/quickstyle/simple4" qsCatId="simple" csTypeId="urn:microsoft.com/office/officeart/2005/8/colors/accent1_2" csCatId="accent1" phldr="1"/>
      <dgm:spPr/>
    </dgm:pt>
    <dgm:pt modelId="{35BD9608-5A81-44CE-9013-A469AD6BB74F}">
      <dgm:prSet phldrT="[Tekst]"/>
      <dgm:spPr/>
      <dgm:t>
        <a:bodyPr/>
        <a:lstStyle/>
        <a:p>
          <a:r>
            <a:rPr lang="pl-PL" b="1" dirty="0" smtClean="0"/>
            <a:t>Programista</a:t>
          </a:r>
          <a:r>
            <a:rPr lang="pl-PL" dirty="0" smtClean="0"/>
            <a:t> pobiera kod do prywatnej przestrzeni</a:t>
          </a:r>
          <a:endParaRPr lang="pl-PL" dirty="0"/>
        </a:p>
      </dgm:t>
    </dgm:pt>
    <dgm:pt modelId="{D79D1ED6-7D0F-4711-8CA6-F0874E91C036}" type="parTrans" cxnId="{02A5D33C-4E90-469B-93F9-DDF4FF4E23AC}">
      <dgm:prSet/>
      <dgm:spPr/>
      <dgm:t>
        <a:bodyPr/>
        <a:lstStyle/>
        <a:p>
          <a:endParaRPr lang="pl-PL"/>
        </a:p>
      </dgm:t>
    </dgm:pt>
    <dgm:pt modelId="{A8A1009D-DBFD-4156-9E80-3FDBD2DA0BF1}" type="sibTrans" cxnId="{02A5D33C-4E90-469B-93F9-DDF4FF4E23AC}">
      <dgm:prSet/>
      <dgm:spPr/>
      <dgm:t>
        <a:bodyPr/>
        <a:lstStyle/>
        <a:p>
          <a:endParaRPr lang="pl-PL"/>
        </a:p>
      </dgm:t>
    </dgm:pt>
    <dgm:pt modelId="{60A2D895-6939-4978-B0ED-32DF6CFF4AAB}">
      <dgm:prSet phldrT="[Tekst]"/>
      <dgm:spPr/>
      <dgm:t>
        <a:bodyPr/>
        <a:lstStyle/>
        <a:p>
          <a:r>
            <a:rPr lang="pl-PL" b="1" dirty="0" smtClean="0"/>
            <a:t>Programista</a:t>
          </a:r>
          <a:r>
            <a:rPr lang="pl-PL" dirty="0" smtClean="0"/>
            <a:t> zapisuje zmiany w repozytorium</a:t>
          </a:r>
          <a:endParaRPr lang="pl-PL" dirty="0"/>
        </a:p>
      </dgm:t>
    </dgm:pt>
    <dgm:pt modelId="{DC52A31C-81BE-4A67-A5FC-6A0E782BA46D}" type="parTrans" cxnId="{AE26A4BF-5EDA-40DE-807B-280336AEECD9}">
      <dgm:prSet/>
      <dgm:spPr/>
      <dgm:t>
        <a:bodyPr/>
        <a:lstStyle/>
        <a:p>
          <a:endParaRPr lang="pl-PL"/>
        </a:p>
      </dgm:t>
    </dgm:pt>
    <dgm:pt modelId="{00C0382F-7EF6-4CA0-8052-15385497BE28}" type="sibTrans" cxnId="{AE26A4BF-5EDA-40DE-807B-280336AEECD9}">
      <dgm:prSet/>
      <dgm:spPr/>
      <dgm:t>
        <a:bodyPr/>
        <a:lstStyle/>
        <a:p>
          <a:endParaRPr lang="pl-PL"/>
        </a:p>
      </dgm:t>
    </dgm:pt>
    <dgm:pt modelId="{7FBFD8A2-8C9B-4E4A-99BC-5206DC450055}">
      <dgm:prSet phldrT="[Tekst]"/>
      <dgm:spPr/>
      <dgm:t>
        <a:bodyPr/>
        <a:lstStyle/>
        <a:p>
          <a:r>
            <a:rPr lang="pl-PL" b="1" dirty="0" smtClean="0"/>
            <a:t>Serwer CI </a:t>
          </a:r>
          <a:r>
            <a:rPr lang="pl-PL" b="0" dirty="0" smtClean="0"/>
            <a:t>buduje system</a:t>
          </a:r>
          <a:endParaRPr lang="pl-PL" b="0" dirty="0"/>
        </a:p>
      </dgm:t>
    </dgm:pt>
    <dgm:pt modelId="{C955B3ED-B551-45AB-82C6-63ED84629AFE}" type="parTrans" cxnId="{A9EB12E3-EBBF-4B35-B291-0F2AD7D878DA}">
      <dgm:prSet/>
      <dgm:spPr/>
      <dgm:t>
        <a:bodyPr/>
        <a:lstStyle/>
        <a:p>
          <a:endParaRPr lang="pl-PL"/>
        </a:p>
      </dgm:t>
    </dgm:pt>
    <dgm:pt modelId="{A3EEA151-170E-4D44-92C5-9BC0732D59DB}" type="sibTrans" cxnId="{A9EB12E3-EBBF-4B35-B291-0F2AD7D878DA}">
      <dgm:prSet/>
      <dgm:spPr/>
      <dgm:t>
        <a:bodyPr/>
        <a:lstStyle/>
        <a:p>
          <a:endParaRPr lang="pl-PL"/>
        </a:p>
      </dgm:t>
    </dgm:pt>
    <dgm:pt modelId="{4D34787D-174D-4185-B1ED-1CE4051BDFE1}">
      <dgm:prSet phldrT="[Tekst]"/>
      <dgm:spPr/>
      <dgm:t>
        <a:bodyPr/>
        <a:lstStyle/>
        <a:p>
          <a:r>
            <a:rPr lang="pl-PL" b="1" dirty="0" smtClean="0"/>
            <a:t>Serwer CI </a:t>
          </a:r>
          <a:r>
            <a:rPr lang="pl-PL" b="0" dirty="0" smtClean="0"/>
            <a:t>uruchamia testy </a:t>
          </a:r>
          <a:endParaRPr lang="pl-PL" b="0" dirty="0"/>
        </a:p>
      </dgm:t>
    </dgm:pt>
    <dgm:pt modelId="{869216E9-7FF1-4B12-A4C6-4442C195B95B}" type="parTrans" cxnId="{DAFC1667-6804-46B2-8C0F-EC6BEE524745}">
      <dgm:prSet/>
      <dgm:spPr/>
      <dgm:t>
        <a:bodyPr/>
        <a:lstStyle/>
        <a:p>
          <a:endParaRPr lang="pl-PL"/>
        </a:p>
      </dgm:t>
    </dgm:pt>
    <dgm:pt modelId="{DCEE7718-1E52-4626-8EFF-16ADDAE50B16}" type="sibTrans" cxnId="{DAFC1667-6804-46B2-8C0F-EC6BEE524745}">
      <dgm:prSet/>
      <dgm:spPr/>
      <dgm:t>
        <a:bodyPr/>
        <a:lstStyle/>
        <a:p>
          <a:endParaRPr lang="pl-PL"/>
        </a:p>
      </dgm:t>
    </dgm:pt>
    <dgm:pt modelId="{B4014E23-4D40-4687-84D2-22BA31C6CA79}" type="pres">
      <dgm:prSet presAssocID="{9CD0BC7C-56DA-42BC-9335-9045CD0E8125}" presName="Name0" presStyleCnt="0">
        <dgm:presLayoutVars>
          <dgm:dir/>
          <dgm:animLvl val="lvl"/>
          <dgm:resizeHandles val="exact"/>
        </dgm:presLayoutVars>
      </dgm:prSet>
      <dgm:spPr/>
    </dgm:pt>
    <dgm:pt modelId="{1064C6B8-650E-4E0D-89F8-86530D67731E}" type="pres">
      <dgm:prSet presAssocID="{35BD9608-5A81-44CE-9013-A469AD6BB74F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22D3E45-FE8F-431C-B1CA-A8AF00856D54}" type="pres">
      <dgm:prSet presAssocID="{A8A1009D-DBFD-4156-9E80-3FDBD2DA0BF1}" presName="parTxOnlySpace" presStyleCnt="0"/>
      <dgm:spPr/>
    </dgm:pt>
    <dgm:pt modelId="{E07FD4E8-9D5A-48C3-A8D9-ADF93F23AA54}" type="pres">
      <dgm:prSet presAssocID="{60A2D895-6939-4978-B0ED-32DF6CFF4AAB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ABB2698-6F0B-4B93-AD14-C350E2E7F5A8}" type="pres">
      <dgm:prSet presAssocID="{00C0382F-7EF6-4CA0-8052-15385497BE28}" presName="parTxOnlySpace" presStyleCnt="0"/>
      <dgm:spPr/>
    </dgm:pt>
    <dgm:pt modelId="{5E3C6BE8-74BC-45F8-864D-F814732C99EE}" type="pres">
      <dgm:prSet presAssocID="{7FBFD8A2-8C9B-4E4A-99BC-5206DC450055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9958A1D-9F4E-4A4A-BF84-441E4161B44B}" type="pres">
      <dgm:prSet presAssocID="{A3EEA151-170E-4D44-92C5-9BC0732D59DB}" presName="parTxOnlySpace" presStyleCnt="0"/>
      <dgm:spPr/>
    </dgm:pt>
    <dgm:pt modelId="{E8D531D8-60B9-414A-B9D2-C6278FCEECA5}" type="pres">
      <dgm:prSet presAssocID="{4D34787D-174D-4185-B1ED-1CE4051BDFE1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F40CD1AF-DA3F-434D-90D7-26940B0F7FD8}" type="presOf" srcId="{35BD9608-5A81-44CE-9013-A469AD6BB74F}" destId="{1064C6B8-650E-4E0D-89F8-86530D67731E}" srcOrd="0" destOrd="0" presId="urn:microsoft.com/office/officeart/2005/8/layout/chevron1"/>
    <dgm:cxn modelId="{30241416-FC4C-4779-84CC-0FA1F903131B}" type="presOf" srcId="{60A2D895-6939-4978-B0ED-32DF6CFF4AAB}" destId="{E07FD4E8-9D5A-48C3-A8D9-ADF93F23AA54}" srcOrd="0" destOrd="0" presId="urn:microsoft.com/office/officeart/2005/8/layout/chevron1"/>
    <dgm:cxn modelId="{02A5D33C-4E90-469B-93F9-DDF4FF4E23AC}" srcId="{9CD0BC7C-56DA-42BC-9335-9045CD0E8125}" destId="{35BD9608-5A81-44CE-9013-A469AD6BB74F}" srcOrd="0" destOrd="0" parTransId="{D79D1ED6-7D0F-4711-8CA6-F0874E91C036}" sibTransId="{A8A1009D-DBFD-4156-9E80-3FDBD2DA0BF1}"/>
    <dgm:cxn modelId="{3D0F6259-329A-42A1-A408-5C1CE7E8304B}" type="presOf" srcId="{4D34787D-174D-4185-B1ED-1CE4051BDFE1}" destId="{E8D531D8-60B9-414A-B9D2-C6278FCEECA5}" srcOrd="0" destOrd="0" presId="urn:microsoft.com/office/officeart/2005/8/layout/chevron1"/>
    <dgm:cxn modelId="{E4A172CE-4542-42BB-895C-67885DD8C861}" type="presOf" srcId="{7FBFD8A2-8C9B-4E4A-99BC-5206DC450055}" destId="{5E3C6BE8-74BC-45F8-864D-F814732C99EE}" srcOrd="0" destOrd="0" presId="urn:microsoft.com/office/officeart/2005/8/layout/chevron1"/>
    <dgm:cxn modelId="{A9EB12E3-EBBF-4B35-B291-0F2AD7D878DA}" srcId="{9CD0BC7C-56DA-42BC-9335-9045CD0E8125}" destId="{7FBFD8A2-8C9B-4E4A-99BC-5206DC450055}" srcOrd="2" destOrd="0" parTransId="{C955B3ED-B551-45AB-82C6-63ED84629AFE}" sibTransId="{A3EEA151-170E-4D44-92C5-9BC0732D59DB}"/>
    <dgm:cxn modelId="{59CCF4AE-E712-4EA8-8D0C-F271986E8A77}" type="presOf" srcId="{9CD0BC7C-56DA-42BC-9335-9045CD0E8125}" destId="{B4014E23-4D40-4687-84D2-22BA31C6CA79}" srcOrd="0" destOrd="0" presId="urn:microsoft.com/office/officeart/2005/8/layout/chevron1"/>
    <dgm:cxn modelId="{AE26A4BF-5EDA-40DE-807B-280336AEECD9}" srcId="{9CD0BC7C-56DA-42BC-9335-9045CD0E8125}" destId="{60A2D895-6939-4978-B0ED-32DF6CFF4AAB}" srcOrd="1" destOrd="0" parTransId="{DC52A31C-81BE-4A67-A5FC-6A0E782BA46D}" sibTransId="{00C0382F-7EF6-4CA0-8052-15385497BE28}"/>
    <dgm:cxn modelId="{DAFC1667-6804-46B2-8C0F-EC6BEE524745}" srcId="{9CD0BC7C-56DA-42BC-9335-9045CD0E8125}" destId="{4D34787D-174D-4185-B1ED-1CE4051BDFE1}" srcOrd="3" destOrd="0" parTransId="{869216E9-7FF1-4B12-A4C6-4442C195B95B}" sibTransId="{DCEE7718-1E52-4626-8EFF-16ADDAE50B16}"/>
    <dgm:cxn modelId="{B9828117-1835-49D7-9BF8-4C3CAD360F2D}" type="presParOf" srcId="{B4014E23-4D40-4687-84D2-22BA31C6CA79}" destId="{1064C6B8-650E-4E0D-89F8-86530D67731E}" srcOrd="0" destOrd="0" presId="urn:microsoft.com/office/officeart/2005/8/layout/chevron1"/>
    <dgm:cxn modelId="{0C009724-4373-4A25-8FB6-65B2FC64702E}" type="presParOf" srcId="{B4014E23-4D40-4687-84D2-22BA31C6CA79}" destId="{222D3E45-FE8F-431C-B1CA-A8AF00856D54}" srcOrd="1" destOrd="0" presId="urn:microsoft.com/office/officeart/2005/8/layout/chevron1"/>
    <dgm:cxn modelId="{20C60A06-AE5E-4D68-890A-418732B799E7}" type="presParOf" srcId="{B4014E23-4D40-4687-84D2-22BA31C6CA79}" destId="{E07FD4E8-9D5A-48C3-A8D9-ADF93F23AA54}" srcOrd="2" destOrd="0" presId="urn:microsoft.com/office/officeart/2005/8/layout/chevron1"/>
    <dgm:cxn modelId="{C16FFE1A-1CBB-4285-AC21-F0DDD57D9C82}" type="presParOf" srcId="{B4014E23-4D40-4687-84D2-22BA31C6CA79}" destId="{7ABB2698-6F0B-4B93-AD14-C350E2E7F5A8}" srcOrd="3" destOrd="0" presId="urn:microsoft.com/office/officeart/2005/8/layout/chevron1"/>
    <dgm:cxn modelId="{25D27DC0-701F-40E7-B7B5-696EF2E2463C}" type="presParOf" srcId="{B4014E23-4D40-4687-84D2-22BA31C6CA79}" destId="{5E3C6BE8-74BC-45F8-864D-F814732C99EE}" srcOrd="4" destOrd="0" presId="urn:microsoft.com/office/officeart/2005/8/layout/chevron1"/>
    <dgm:cxn modelId="{9E75DFC7-17D6-4669-9C64-9939D818D3AE}" type="presParOf" srcId="{B4014E23-4D40-4687-84D2-22BA31C6CA79}" destId="{19958A1D-9F4E-4A4A-BF84-441E4161B44B}" srcOrd="5" destOrd="0" presId="urn:microsoft.com/office/officeart/2005/8/layout/chevron1"/>
    <dgm:cxn modelId="{B79142B6-97F1-47B2-92E1-CBEA0336567F}" type="presParOf" srcId="{B4014E23-4D40-4687-84D2-22BA31C6CA79}" destId="{E8D531D8-60B9-414A-B9D2-C6278FCEECA5}" srcOrd="6" destOrd="0" presId="urn:microsoft.com/office/officeart/2005/8/layout/chevro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A9662B-9C0D-4496-AEAC-86EC92E16F8E}" type="doc">
      <dgm:prSet loTypeId="urn:microsoft.com/office/officeart/2005/8/layout/vList6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66615969-016A-466F-B0CD-B480ECE943E1}">
      <dgm:prSet phldrT="[Tekst]"/>
      <dgm:spPr/>
      <dgm:t>
        <a:bodyPr/>
        <a:lstStyle/>
        <a:p>
          <a:r>
            <a:rPr lang="pl-PL" dirty="0" smtClean="0"/>
            <a:t>Integracja zakończona sukcesem</a:t>
          </a:r>
          <a:endParaRPr lang="pl-PL" b="1" dirty="0"/>
        </a:p>
      </dgm:t>
    </dgm:pt>
    <dgm:pt modelId="{DD8652C8-B929-4912-AF92-3BD81D8F5AD3}" type="parTrans" cxnId="{403378A0-25BA-4F94-811A-A00280F3DE32}">
      <dgm:prSet/>
      <dgm:spPr/>
      <dgm:t>
        <a:bodyPr/>
        <a:lstStyle/>
        <a:p>
          <a:endParaRPr lang="pl-PL"/>
        </a:p>
      </dgm:t>
    </dgm:pt>
    <dgm:pt modelId="{3DA63BCC-2FB2-49C2-A257-9178A43B043D}" type="sibTrans" cxnId="{403378A0-25BA-4F94-811A-A00280F3DE32}">
      <dgm:prSet/>
      <dgm:spPr/>
      <dgm:t>
        <a:bodyPr/>
        <a:lstStyle/>
        <a:p>
          <a:endParaRPr lang="pl-PL"/>
        </a:p>
      </dgm:t>
    </dgm:pt>
    <dgm:pt modelId="{280D7A1B-02F8-454F-84FC-932CFBB7DAC3}">
      <dgm:prSet phldrT="[Tekst]"/>
      <dgm:spPr/>
      <dgm:t>
        <a:bodyPr/>
        <a:lstStyle/>
        <a:p>
          <a:r>
            <a:rPr lang="pl-PL" b="1" dirty="0" smtClean="0"/>
            <a:t>Serwer CI </a:t>
          </a:r>
          <a:r>
            <a:rPr lang="pl-PL" dirty="0" smtClean="0"/>
            <a:t>archiwizuje kod źródłowy</a:t>
          </a:r>
          <a:endParaRPr lang="pl-PL" dirty="0"/>
        </a:p>
      </dgm:t>
    </dgm:pt>
    <dgm:pt modelId="{91D179FE-96B6-4080-BD73-9402A58027E4}" type="parTrans" cxnId="{8F7DB734-B0F3-47EC-9728-BFD36AE5999C}">
      <dgm:prSet/>
      <dgm:spPr/>
      <dgm:t>
        <a:bodyPr/>
        <a:lstStyle/>
        <a:p>
          <a:endParaRPr lang="pl-PL"/>
        </a:p>
      </dgm:t>
    </dgm:pt>
    <dgm:pt modelId="{7FB382CF-DA22-4519-994D-EDC27898E30F}" type="sibTrans" cxnId="{8F7DB734-B0F3-47EC-9728-BFD36AE5999C}">
      <dgm:prSet/>
      <dgm:spPr/>
      <dgm:t>
        <a:bodyPr/>
        <a:lstStyle/>
        <a:p>
          <a:endParaRPr lang="pl-PL"/>
        </a:p>
      </dgm:t>
    </dgm:pt>
    <dgm:pt modelId="{495B3825-36A1-407E-B2DE-44EB38DA4B5B}">
      <dgm:prSet phldrT="[Tekst]"/>
      <dgm:spPr/>
      <dgm:t>
        <a:bodyPr/>
        <a:lstStyle/>
        <a:p>
          <a:r>
            <a:rPr lang="pl-PL" b="1" dirty="0" smtClean="0"/>
            <a:t>Serwer CI </a:t>
          </a:r>
          <a:r>
            <a:rPr lang="pl-PL" dirty="0" smtClean="0"/>
            <a:t>wytwarza artefakty</a:t>
          </a:r>
          <a:endParaRPr lang="pl-PL" dirty="0"/>
        </a:p>
      </dgm:t>
    </dgm:pt>
    <dgm:pt modelId="{DACC7E96-B4B4-4F96-A5A7-E6F67A88FB2F}" type="parTrans" cxnId="{C7D17BC3-5104-458A-8D31-B3BD80208F08}">
      <dgm:prSet/>
      <dgm:spPr/>
      <dgm:t>
        <a:bodyPr/>
        <a:lstStyle/>
        <a:p>
          <a:endParaRPr lang="pl-PL"/>
        </a:p>
      </dgm:t>
    </dgm:pt>
    <dgm:pt modelId="{9278BAF4-E353-460D-BE10-106B42BF0149}" type="sibTrans" cxnId="{C7D17BC3-5104-458A-8D31-B3BD80208F08}">
      <dgm:prSet/>
      <dgm:spPr/>
      <dgm:t>
        <a:bodyPr/>
        <a:lstStyle/>
        <a:p>
          <a:endParaRPr lang="pl-PL"/>
        </a:p>
      </dgm:t>
    </dgm:pt>
    <dgm:pt modelId="{55FECD67-DBE5-47AC-A7D2-6B991E4F9820}">
      <dgm:prSet phldrT="[Tekst]"/>
      <dgm:spPr/>
      <dgm:t>
        <a:bodyPr/>
        <a:lstStyle/>
        <a:p>
          <a:r>
            <a:rPr lang="pl-PL" b="1" dirty="0" smtClean="0"/>
            <a:t>Serwer CI </a:t>
          </a:r>
          <a:r>
            <a:rPr lang="pl-PL" b="0" dirty="0" smtClean="0"/>
            <a:t>informuje </a:t>
          </a:r>
          <a:r>
            <a:rPr lang="pl-PL" b="1" dirty="0" smtClean="0"/>
            <a:t>programistów </a:t>
          </a:r>
          <a:r>
            <a:rPr lang="pl-PL" b="0" dirty="0" smtClean="0"/>
            <a:t>o sytuacji wyjątkowej</a:t>
          </a:r>
          <a:endParaRPr lang="pl-PL" b="0" dirty="0"/>
        </a:p>
      </dgm:t>
    </dgm:pt>
    <dgm:pt modelId="{49156BD2-B921-4886-BC95-CDF42C5E76F9}" type="parTrans" cxnId="{6983A3DC-4BEA-4EA8-83DA-764B3D3B61E3}">
      <dgm:prSet/>
      <dgm:spPr/>
      <dgm:t>
        <a:bodyPr/>
        <a:lstStyle/>
        <a:p>
          <a:endParaRPr lang="pl-PL"/>
        </a:p>
      </dgm:t>
    </dgm:pt>
    <dgm:pt modelId="{FB251860-F2B7-4445-95CB-D9FC4C3D4A4A}" type="sibTrans" cxnId="{6983A3DC-4BEA-4EA8-83DA-764B3D3B61E3}">
      <dgm:prSet/>
      <dgm:spPr/>
      <dgm:t>
        <a:bodyPr/>
        <a:lstStyle/>
        <a:p>
          <a:endParaRPr lang="pl-PL"/>
        </a:p>
      </dgm:t>
    </dgm:pt>
    <dgm:pt modelId="{69D44B39-13A6-476E-9AD9-0DBD7ADBAEEE}">
      <dgm:prSet phldrT="[Tekst]"/>
      <dgm:spPr/>
      <dgm:t>
        <a:bodyPr/>
        <a:lstStyle/>
        <a:p>
          <a:r>
            <a:rPr lang="pl-PL" b="1" dirty="0" smtClean="0"/>
            <a:t>Programista </a:t>
          </a:r>
          <a:r>
            <a:rPr lang="pl-PL" dirty="0" smtClean="0"/>
            <a:t>zgłasza się na ochotnika</a:t>
          </a:r>
          <a:endParaRPr lang="pl-PL" dirty="0"/>
        </a:p>
      </dgm:t>
    </dgm:pt>
    <dgm:pt modelId="{7F92AB3A-6715-4102-BD99-458BBFDB499E}" type="parTrans" cxnId="{2D743491-710B-466A-BF4B-5FB8A05F3395}">
      <dgm:prSet/>
      <dgm:spPr/>
      <dgm:t>
        <a:bodyPr/>
        <a:lstStyle/>
        <a:p>
          <a:endParaRPr lang="pl-PL"/>
        </a:p>
      </dgm:t>
    </dgm:pt>
    <dgm:pt modelId="{6E310A75-454B-4A3A-869D-07CC972929D6}" type="sibTrans" cxnId="{2D743491-710B-466A-BF4B-5FB8A05F3395}">
      <dgm:prSet/>
      <dgm:spPr/>
      <dgm:t>
        <a:bodyPr/>
        <a:lstStyle/>
        <a:p>
          <a:endParaRPr lang="pl-PL"/>
        </a:p>
      </dgm:t>
    </dgm:pt>
    <dgm:pt modelId="{BB21BF4D-118D-4618-BD67-C22A7AEA9932}">
      <dgm:prSet phldrT="[Tekst]"/>
      <dgm:spPr/>
      <dgm:t>
        <a:bodyPr/>
        <a:lstStyle/>
        <a:p>
          <a:r>
            <a:rPr lang="pl-PL" dirty="0" smtClean="0"/>
            <a:t>Integracja zakończona porażką</a:t>
          </a:r>
          <a:endParaRPr lang="pl-PL" dirty="0"/>
        </a:p>
      </dgm:t>
    </dgm:pt>
    <dgm:pt modelId="{12286E8C-2960-4708-A0D5-5CD839644104}" type="sibTrans" cxnId="{B423BB60-8CDC-4047-9031-580B17D41448}">
      <dgm:prSet/>
      <dgm:spPr/>
      <dgm:t>
        <a:bodyPr/>
        <a:lstStyle/>
        <a:p>
          <a:endParaRPr lang="pl-PL"/>
        </a:p>
      </dgm:t>
    </dgm:pt>
    <dgm:pt modelId="{5D277048-082F-4E1C-AC4D-7FE33595E36A}" type="parTrans" cxnId="{B423BB60-8CDC-4047-9031-580B17D41448}">
      <dgm:prSet/>
      <dgm:spPr/>
      <dgm:t>
        <a:bodyPr/>
        <a:lstStyle/>
        <a:p>
          <a:endParaRPr lang="pl-PL"/>
        </a:p>
      </dgm:t>
    </dgm:pt>
    <dgm:pt modelId="{6BD9E1D8-07D4-4519-90EF-077637E2A304}">
      <dgm:prSet phldrT="[Tekst]"/>
      <dgm:spPr/>
      <dgm:t>
        <a:bodyPr/>
        <a:lstStyle/>
        <a:p>
          <a:r>
            <a:rPr lang="pl-PL" b="1" dirty="0" smtClean="0"/>
            <a:t>Serwer CI </a:t>
          </a:r>
          <a:r>
            <a:rPr lang="pl-PL" dirty="0" smtClean="0"/>
            <a:t>informuje </a:t>
          </a:r>
          <a:r>
            <a:rPr lang="pl-PL" b="1" dirty="0" smtClean="0"/>
            <a:t>programistów </a:t>
          </a:r>
          <a:r>
            <a:rPr lang="pl-PL" dirty="0" smtClean="0"/>
            <a:t>o sukcesie</a:t>
          </a:r>
          <a:endParaRPr lang="pl-PL" dirty="0"/>
        </a:p>
      </dgm:t>
    </dgm:pt>
    <dgm:pt modelId="{55793DBD-97D0-4FCC-9537-5DCE0B8F4AB7}" type="parTrans" cxnId="{23EF8589-6D10-4948-B438-F571B9A65B74}">
      <dgm:prSet/>
      <dgm:spPr/>
      <dgm:t>
        <a:bodyPr/>
        <a:lstStyle/>
        <a:p>
          <a:endParaRPr lang="pl-PL"/>
        </a:p>
      </dgm:t>
    </dgm:pt>
    <dgm:pt modelId="{4F091679-E79E-4C2A-8885-EC1DD978823D}" type="sibTrans" cxnId="{23EF8589-6D10-4948-B438-F571B9A65B74}">
      <dgm:prSet/>
      <dgm:spPr/>
      <dgm:t>
        <a:bodyPr/>
        <a:lstStyle/>
        <a:p>
          <a:endParaRPr lang="pl-PL"/>
        </a:p>
      </dgm:t>
    </dgm:pt>
    <dgm:pt modelId="{E64BA83C-68DD-4F0B-ACBB-FB98D0C00B8A}">
      <dgm:prSet phldrT="[Tekst]"/>
      <dgm:spPr/>
      <dgm:t>
        <a:bodyPr/>
        <a:lstStyle/>
        <a:p>
          <a:r>
            <a:rPr lang="pl-PL" b="1" dirty="0" smtClean="0"/>
            <a:t>Programista </a:t>
          </a:r>
          <a:r>
            <a:rPr lang="pl-PL" dirty="0" smtClean="0"/>
            <a:t>zapisuje poprawki w repozytorium</a:t>
          </a:r>
          <a:endParaRPr lang="pl-PL" dirty="0"/>
        </a:p>
      </dgm:t>
    </dgm:pt>
    <dgm:pt modelId="{3989F7DE-719D-4244-AE9C-BD2952BAB748}" type="parTrans" cxnId="{B839722D-0E3B-4377-A4DB-53FBB1E73A78}">
      <dgm:prSet/>
      <dgm:spPr/>
      <dgm:t>
        <a:bodyPr/>
        <a:lstStyle/>
        <a:p>
          <a:endParaRPr lang="pl-PL"/>
        </a:p>
      </dgm:t>
    </dgm:pt>
    <dgm:pt modelId="{D0B3721D-4343-42D2-8B1F-77C6760A1A5A}" type="sibTrans" cxnId="{B839722D-0E3B-4377-A4DB-53FBB1E73A78}">
      <dgm:prSet/>
      <dgm:spPr/>
      <dgm:t>
        <a:bodyPr/>
        <a:lstStyle/>
        <a:p>
          <a:endParaRPr lang="pl-PL"/>
        </a:p>
      </dgm:t>
    </dgm:pt>
    <dgm:pt modelId="{C4ABED50-5450-4603-83F4-C59DCE21F704}" type="pres">
      <dgm:prSet presAssocID="{E8A9662B-9C0D-4496-AEAC-86EC92E16F8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BFF9C044-F335-4CD9-9404-CFB0BBCB7081}" type="pres">
      <dgm:prSet presAssocID="{66615969-016A-466F-B0CD-B480ECE943E1}" presName="linNode" presStyleCnt="0"/>
      <dgm:spPr/>
      <dgm:t>
        <a:bodyPr/>
        <a:lstStyle/>
        <a:p>
          <a:endParaRPr lang="pl-PL"/>
        </a:p>
      </dgm:t>
    </dgm:pt>
    <dgm:pt modelId="{E405274C-779D-4103-A9B5-C725809BF1DA}" type="pres">
      <dgm:prSet presAssocID="{66615969-016A-466F-B0CD-B480ECE943E1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396A492-1874-4F01-B59B-599B67EC8128}" type="pres">
      <dgm:prSet presAssocID="{66615969-016A-466F-B0CD-B480ECE943E1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45F2651-31E9-4660-B164-F5E5F5B4A60F}" type="pres">
      <dgm:prSet presAssocID="{3DA63BCC-2FB2-49C2-A257-9178A43B043D}" presName="spacing" presStyleCnt="0"/>
      <dgm:spPr/>
      <dgm:t>
        <a:bodyPr/>
        <a:lstStyle/>
        <a:p>
          <a:endParaRPr lang="pl-PL"/>
        </a:p>
      </dgm:t>
    </dgm:pt>
    <dgm:pt modelId="{2252E51C-8FF1-460E-859E-18B26F6D680B}" type="pres">
      <dgm:prSet presAssocID="{BB21BF4D-118D-4618-BD67-C22A7AEA9932}" presName="linNode" presStyleCnt="0"/>
      <dgm:spPr/>
      <dgm:t>
        <a:bodyPr/>
        <a:lstStyle/>
        <a:p>
          <a:endParaRPr lang="pl-PL"/>
        </a:p>
      </dgm:t>
    </dgm:pt>
    <dgm:pt modelId="{C157F66E-CA1D-4DAA-BF5C-C8337C4ED081}" type="pres">
      <dgm:prSet presAssocID="{BB21BF4D-118D-4618-BD67-C22A7AEA9932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3C2BC5F-2912-4AA8-93D0-64988F85D8FE}" type="pres">
      <dgm:prSet presAssocID="{BB21BF4D-118D-4618-BD67-C22A7AEA9932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C7D17BC3-5104-458A-8D31-B3BD80208F08}" srcId="{66615969-016A-466F-B0CD-B480ECE943E1}" destId="{495B3825-36A1-407E-B2DE-44EB38DA4B5B}" srcOrd="1" destOrd="0" parTransId="{DACC7E96-B4B4-4F96-A5A7-E6F67A88FB2F}" sibTransId="{9278BAF4-E353-460D-BE10-106B42BF0149}"/>
    <dgm:cxn modelId="{6D50673D-094E-478B-B092-DBD221E51884}" type="presOf" srcId="{66615969-016A-466F-B0CD-B480ECE943E1}" destId="{E405274C-779D-4103-A9B5-C725809BF1DA}" srcOrd="0" destOrd="0" presId="urn:microsoft.com/office/officeart/2005/8/layout/vList6"/>
    <dgm:cxn modelId="{ED088645-C551-4FF2-8E33-1FBACA74F026}" type="presOf" srcId="{495B3825-36A1-407E-B2DE-44EB38DA4B5B}" destId="{1396A492-1874-4F01-B59B-599B67EC8128}" srcOrd="0" destOrd="1" presId="urn:microsoft.com/office/officeart/2005/8/layout/vList6"/>
    <dgm:cxn modelId="{23EF8589-6D10-4948-B438-F571B9A65B74}" srcId="{66615969-016A-466F-B0CD-B480ECE943E1}" destId="{6BD9E1D8-07D4-4519-90EF-077637E2A304}" srcOrd="2" destOrd="0" parTransId="{55793DBD-97D0-4FCC-9537-5DCE0B8F4AB7}" sibTransId="{4F091679-E79E-4C2A-8885-EC1DD978823D}"/>
    <dgm:cxn modelId="{403378A0-25BA-4F94-811A-A00280F3DE32}" srcId="{E8A9662B-9C0D-4496-AEAC-86EC92E16F8E}" destId="{66615969-016A-466F-B0CD-B480ECE943E1}" srcOrd="0" destOrd="0" parTransId="{DD8652C8-B929-4912-AF92-3BD81D8F5AD3}" sibTransId="{3DA63BCC-2FB2-49C2-A257-9178A43B043D}"/>
    <dgm:cxn modelId="{02969B05-916E-4614-9A4D-A97191205F42}" type="presOf" srcId="{E64BA83C-68DD-4F0B-ACBB-FB98D0C00B8A}" destId="{F3C2BC5F-2912-4AA8-93D0-64988F85D8FE}" srcOrd="0" destOrd="2" presId="urn:microsoft.com/office/officeart/2005/8/layout/vList6"/>
    <dgm:cxn modelId="{B423BB60-8CDC-4047-9031-580B17D41448}" srcId="{E8A9662B-9C0D-4496-AEAC-86EC92E16F8E}" destId="{BB21BF4D-118D-4618-BD67-C22A7AEA9932}" srcOrd="1" destOrd="0" parTransId="{5D277048-082F-4E1C-AC4D-7FE33595E36A}" sibTransId="{12286E8C-2960-4708-A0D5-5CD839644104}"/>
    <dgm:cxn modelId="{72026C4D-8545-41FE-A7ED-A074955F0F47}" type="presOf" srcId="{55FECD67-DBE5-47AC-A7D2-6B991E4F9820}" destId="{F3C2BC5F-2912-4AA8-93D0-64988F85D8FE}" srcOrd="0" destOrd="0" presId="urn:microsoft.com/office/officeart/2005/8/layout/vList6"/>
    <dgm:cxn modelId="{8F7DB734-B0F3-47EC-9728-BFD36AE5999C}" srcId="{66615969-016A-466F-B0CD-B480ECE943E1}" destId="{280D7A1B-02F8-454F-84FC-932CFBB7DAC3}" srcOrd="0" destOrd="0" parTransId="{91D179FE-96B6-4080-BD73-9402A58027E4}" sibTransId="{7FB382CF-DA22-4519-994D-EDC27898E30F}"/>
    <dgm:cxn modelId="{6983A3DC-4BEA-4EA8-83DA-764B3D3B61E3}" srcId="{BB21BF4D-118D-4618-BD67-C22A7AEA9932}" destId="{55FECD67-DBE5-47AC-A7D2-6B991E4F9820}" srcOrd="0" destOrd="0" parTransId="{49156BD2-B921-4886-BC95-CDF42C5E76F9}" sibTransId="{FB251860-F2B7-4445-95CB-D9FC4C3D4A4A}"/>
    <dgm:cxn modelId="{6B71D90E-6DEC-40DA-9B83-0748B11DAB8A}" type="presOf" srcId="{280D7A1B-02F8-454F-84FC-932CFBB7DAC3}" destId="{1396A492-1874-4F01-B59B-599B67EC8128}" srcOrd="0" destOrd="0" presId="urn:microsoft.com/office/officeart/2005/8/layout/vList6"/>
    <dgm:cxn modelId="{2D743491-710B-466A-BF4B-5FB8A05F3395}" srcId="{BB21BF4D-118D-4618-BD67-C22A7AEA9932}" destId="{69D44B39-13A6-476E-9AD9-0DBD7ADBAEEE}" srcOrd="1" destOrd="0" parTransId="{7F92AB3A-6715-4102-BD99-458BBFDB499E}" sibTransId="{6E310A75-454B-4A3A-869D-07CC972929D6}"/>
    <dgm:cxn modelId="{5FFE2A25-9851-4653-A1A8-8F8708CE2BB0}" type="presOf" srcId="{BB21BF4D-118D-4618-BD67-C22A7AEA9932}" destId="{C157F66E-CA1D-4DAA-BF5C-C8337C4ED081}" srcOrd="0" destOrd="0" presId="urn:microsoft.com/office/officeart/2005/8/layout/vList6"/>
    <dgm:cxn modelId="{B839722D-0E3B-4377-A4DB-53FBB1E73A78}" srcId="{BB21BF4D-118D-4618-BD67-C22A7AEA9932}" destId="{E64BA83C-68DD-4F0B-ACBB-FB98D0C00B8A}" srcOrd="2" destOrd="0" parTransId="{3989F7DE-719D-4244-AE9C-BD2952BAB748}" sibTransId="{D0B3721D-4343-42D2-8B1F-77C6760A1A5A}"/>
    <dgm:cxn modelId="{60D8D515-7F72-465F-A7CA-2F9AD81E752A}" type="presOf" srcId="{6BD9E1D8-07D4-4519-90EF-077637E2A304}" destId="{1396A492-1874-4F01-B59B-599B67EC8128}" srcOrd="0" destOrd="2" presId="urn:microsoft.com/office/officeart/2005/8/layout/vList6"/>
    <dgm:cxn modelId="{496581B9-CF71-4B63-A9AE-90660A6DA881}" type="presOf" srcId="{69D44B39-13A6-476E-9AD9-0DBD7ADBAEEE}" destId="{F3C2BC5F-2912-4AA8-93D0-64988F85D8FE}" srcOrd="0" destOrd="1" presId="urn:microsoft.com/office/officeart/2005/8/layout/vList6"/>
    <dgm:cxn modelId="{09C2E3EC-7FE7-4675-92FF-57CA6A217DA1}" type="presOf" srcId="{E8A9662B-9C0D-4496-AEAC-86EC92E16F8E}" destId="{C4ABED50-5450-4603-83F4-C59DCE21F704}" srcOrd="0" destOrd="0" presId="urn:microsoft.com/office/officeart/2005/8/layout/vList6"/>
    <dgm:cxn modelId="{E1EBFA8D-FFA6-4B19-AB20-271535A84CC4}" type="presParOf" srcId="{C4ABED50-5450-4603-83F4-C59DCE21F704}" destId="{BFF9C044-F335-4CD9-9404-CFB0BBCB7081}" srcOrd="0" destOrd="0" presId="urn:microsoft.com/office/officeart/2005/8/layout/vList6"/>
    <dgm:cxn modelId="{35BDF30A-C936-4306-AE84-AC74FFEC1C50}" type="presParOf" srcId="{BFF9C044-F335-4CD9-9404-CFB0BBCB7081}" destId="{E405274C-779D-4103-A9B5-C725809BF1DA}" srcOrd="0" destOrd="0" presId="urn:microsoft.com/office/officeart/2005/8/layout/vList6"/>
    <dgm:cxn modelId="{0E03CBE3-2F26-40A0-856C-F3305F487349}" type="presParOf" srcId="{BFF9C044-F335-4CD9-9404-CFB0BBCB7081}" destId="{1396A492-1874-4F01-B59B-599B67EC8128}" srcOrd="1" destOrd="0" presId="urn:microsoft.com/office/officeart/2005/8/layout/vList6"/>
    <dgm:cxn modelId="{A51C6298-C1C2-4A5D-8FCC-677E6804690D}" type="presParOf" srcId="{C4ABED50-5450-4603-83F4-C59DCE21F704}" destId="{345F2651-31E9-4660-B164-F5E5F5B4A60F}" srcOrd="1" destOrd="0" presId="urn:microsoft.com/office/officeart/2005/8/layout/vList6"/>
    <dgm:cxn modelId="{816D93CA-F6D1-4DB1-81FB-A5F1983C1C69}" type="presParOf" srcId="{C4ABED50-5450-4603-83F4-C59DCE21F704}" destId="{2252E51C-8FF1-460E-859E-18B26F6D680B}" srcOrd="2" destOrd="0" presId="urn:microsoft.com/office/officeart/2005/8/layout/vList6"/>
    <dgm:cxn modelId="{03EA6BF8-44E7-42DD-8212-8EC235300F68}" type="presParOf" srcId="{2252E51C-8FF1-460E-859E-18B26F6D680B}" destId="{C157F66E-CA1D-4DAA-BF5C-C8337C4ED081}" srcOrd="0" destOrd="0" presId="urn:microsoft.com/office/officeart/2005/8/layout/vList6"/>
    <dgm:cxn modelId="{7A19C246-D4E8-4409-8B6F-89621932AC98}" type="presParOf" srcId="{2252E51C-8FF1-460E-859E-18B26F6D680B}" destId="{F3C2BC5F-2912-4AA8-93D0-64988F85D8FE}" srcOrd="1" destOrd="0" presId="urn:microsoft.com/office/officeart/2005/8/layout/v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48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48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2EDE2C-5215-4744-BCF4-1EE91BA43BFC}" type="datetimeFigureOut">
              <a:rPr lang="pl-PL" smtClean="0"/>
              <a:pPr/>
              <a:t>2008-05-08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399934"/>
            <a:ext cx="2889938" cy="49482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777607" y="9399934"/>
            <a:ext cx="2889938" cy="49482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B4DD5-5706-4464-BA04-E51DFA30987C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ójkąt prostokątny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Dowolny kształt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Dowolny kształt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Dowolny kształt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Łącznik prosty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CF4047E-8B7A-4891-BD37-141BAFF9D00F}" type="datetimeFigureOut">
              <a:rPr lang="pl-PL" smtClean="0"/>
              <a:pPr/>
              <a:t>2008-05-08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F70FB11-0AFF-48BB-A463-A2623F733C9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F4047E-8B7A-4891-BD37-141BAFF9D00F}" type="datetimeFigureOut">
              <a:rPr lang="pl-PL" smtClean="0"/>
              <a:pPr/>
              <a:t>2008-05-08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70FB11-0AFF-48BB-A463-A2623F733C9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F4047E-8B7A-4891-BD37-141BAFF9D00F}" type="datetimeFigureOut">
              <a:rPr lang="pl-PL" smtClean="0"/>
              <a:pPr/>
              <a:t>2008-05-08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70FB11-0AFF-48BB-A463-A2623F733C9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F4047E-8B7A-4891-BD37-141BAFF9D00F}" type="datetimeFigureOut">
              <a:rPr lang="pl-PL" smtClean="0"/>
              <a:pPr/>
              <a:t>2008-05-08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70FB11-0AFF-48BB-A463-A2623F733C9F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F4047E-8B7A-4891-BD37-141BAFF9D00F}" type="datetimeFigureOut">
              <a:rPr lang="pl-PL" smtClean="0"/>
              <a:pPr/>
              <a:t>2008-05-08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70FB11-0AFF-48BB-A463-A2623F733C9F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Pag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ag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F4047E-8B7A-4891-BD37-141BAFF9D00F}" type="datetimeFigureOut">
              <a:rPr lang="pl-PL" smtClean="0"/>
              <a:pPr/>
              <a:t>2008-05-08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70FB11-0AFF-48BB-A463-A2623F733C9F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F4047E-8B7A-4891-BD37-141BAFF9D00F}" type="datetimeFigureOut">
              <a:rPr lang="pl-PL" smtClean="0"/>
              <a:pPr/>
              <a:t>2008-05-08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70FB11-0AFF-48BB-A463-A2623F733C9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F4047E-8B7A-4891-BD37-141BAFF9D00F}" type="datetimeFigureOut">
              <a:rPr lang="pl-PL" smtClean="0"/>
              <a:pPr/>
              <a:t>2008-05-08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70FB11-0AFF-48BB-A463-A2623F733C9F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CF4047E-8B7A-4891-BD37-141BAFF9D00F}" type="datetimeFigureOut">
              <a:rPr lang="pl-PL" smtClean="0"/>
              <a:pPr/>
              <a:t>2008-05-08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70FB11-0AFF-48BB-A463-A2623F733C9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CF4047E-8B7A-4891-BD37-141BAFF9D00F}" type="datetimeFigureOut">
              <a:rPr lang="pl-PL" smtClean="0"/>
              <a:pPr/>
              <a:t>2008-05-08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70FB11-0AFF-48BB-A463-A2623F733C9F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CF4047E-8B7A-4891-BD37-141BAFF9D00F}" type="datetimeFigureOut">
              <a:rPr lang="pl-PL" smtClean="0"/>
              <a:pPr/>
              <a:t>2008-05-08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F70FB11-0AFF-48BB-A463-A2623F733C9F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Dowolny kształt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ójkąt prostokątny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Łącznik prosty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ag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ag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owolny kształt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Dowolny kształt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ójkąt prostokątny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Łącznik prosty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CF4047E-8B7A-4891-BD37-141BAFF9D00F}" type="datetimeFigureOut">
              <a:rPr lang="pl-PL" smtClean="0"/>
              <a:pPr/>
              <a:t>2008-05-08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F70FB11-0AFF-48BB-A463-A2623F733C9F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ccnet.thoughtworks.com/" TargetMode="External"/><Relationship Id="rId2" Type="http://schemas.openxmlformats.org/officeDocument/2006/relationships/hyperlink" Target="http://www.martinfowler.com/articles/continuousIntegration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xtremeprogramming.org/rules/integrateoften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err="1" smtClean="0"/>
              <a:t>Continuous</a:t>
            </a:r>
            <a:r>
              <a:rPr lang="pl-PL" dirty="0" smtClean="0"/>
              <a:t> </a:t>
            </a:r>
            <a:r>
              <a:rPr lang="pl-PL" dirty="0" err="1" smtClean="0"/>
              <a:t>Integration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Marcin </a:t>
            </a:r>
            <a:r>
              <a:rPr lang="pl-PL" dirty="0" err="1" smtClean="0"/>
              <a:t>Daczkowski</a:t>
            </a:r>
            <a:endParaRPr lang="pl-PL" dirty="0" smtClean="0"/>
          </a:p>
          <a:p>
            <a:r>
              <a:rPr lang="pl-PL" dirty="0" smtClean="0"/>
              <a:t>AIS.PL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Metodologie Agile </a:t>
            </a:r>
          </a:p>
          <a:p>
            <a:pPr lvl="1"/>
            <a:r>
              <a:rPr lang="pl-PL" dirty="0" smtClean="0"/>
              <a:t>Bądź zwinny bo </a:t>
            </a:r>
            <a:r>
              <a:rPr lang="pl-PL" b="1" dirty="0" smtClean="0"/>
              <a:t>wymagania ulegną zmianie</a:t>
            </a:r>
          </a:p>
          <a:p>
            <a:pPr lvl="1"/>
            <a:r>
              <a:rPr lang="pl-PL" dirty="0" smtClean="0"/>
              <a:t>Bądź elastyczny</a:t>
            </a:r>
            <a:r>
              <a:rPr lang="pl-PL" i="1" dirty="0"/>
              <a:t> </a:t>
            </a:r>
            <a:r>
              <a:rPr lang="pl-PL" dirty="0" smtClean="0"/>
              <a:t>i używaj tylko tego co potrzebne</a:t>
            </a:r>
          </a:p>
          <a:p>
            <a:r>
              <a:rPr lang="pl-PL" dirty="0" err="1" smtClean="0"/>
              <a:t>eXtreme</a:t>
            </a:r>
            <a:r>
              <a:rPr lang="pl-PL" dirty="0" smtClean="0"/>
              <a:t> </a:t>
            </a:r>
            <a:r>
              <a:rPr lang="pl-PL" dirty="0" err="1" smtClean="0"/>
              <a:t>Programming</a:t>
            </a:r>
            <a:r>
              <a:rPr lang="pl-PL" dirty="0" smtClean="0"/>
              <a:t> </a:t>
            </a:r>
          </a:p>
          <a:p>
            <a:pPr lvl="1"/>
            <a:r>
              <a:rPr lang="pl-PL" dirty="0" smtClean="0"/>
              <a:t>Testy najpierw</a:t>
            </a:r>
          </a:p>
          <a:p>
            <a:pPr lvl="1"/>
            <a:r>
              <a:rPr lang="pl-PL" dirty="0" smtClean="0"/>
              <a:t>Programowanie w parach</a:t>
            </a:r>
          </a:p>
          <a:p>
            <a:pPr lvl="1"/>
            <a:r>
              <a:rPr lang="pl-PL" b="1" dirty="0" smtClean="0"/>
              <a:t>Częsta integracja</a:t>
            </a:r>
          </a:p>
          <a:p>
            <a:pPr lvl="1"/>
            <a:r>
              <a:rPr lang="pl-PL" b="1" dirty="0" smtClean="0"/>
              <a:t>Częste wydania </a:t>
            </a:r>
          </a:p>
          <a:p>
            <a:pPr lvl="1"/>
            <a:r>
              <a:rPr lang="pl-PL" b="1" dirty="0" smtClean="0"/>
              <a:t>Integracja sekwencyjna</a:t>
            </a:r>
          </a:p>
          <a:p>
            <a:pPr lvl="1"/>
            <a:r>
              <a:rPr lang="pl-PL" dirty="0" smtClean="0"/>
              <a:t>Zbiorowa odpowiedzialność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Agile Development</a:t>
            </a:r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3929058" y="1571612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2"/>
                </a:solidFill>
              </a:rPr>
              <a:t>(</a:t>
            </a:r>
            <a:r>
              <a:rPr lang="pl-PL" dirty="0" err="1" smtClean="0">
                <a:solidFill>
                  <a:schemeClr val="tx2"/>
                </a:solidFill>
              </a:rPr>
              <a:t>Scrum</a:t>
            </a:r>
            <a:r>
              <a:rPr lang="pl-PL" dirty="0" smtClean="0">
                <a:solidFill>
                  <a:schemeClr val="tx2"/>
                </a:solidFill>
              </a:rPr>
              <a:t>, XP)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Automatyczne budowanie </a:t>
            </a:r>
          </a:p>
          <a:p>
            <a:endParaRPr lang="pl-PL" dirty="0" smtClean="0"/>
          </a:p>
          <a:p>
            <a:r>
              <a:rPr lang="pl-PL" dirty="0" smtClean="0"/>
              <a:t>Repozytoria kodu z wersjonowaniem</a:t>
            </a:r>
          </a:p>
          <a:p>
            <a:pPr>
              <a:buNone/>
            </a:pPr>
            <a:endParaRPr lang="pl-PL" dirty="0" smtClean="0"/>
          </a:p>
          <a:p>
            <a:r>
              <a:rPr lang="pl-PL" dirty="0" smtClean="0"/>
              <a:t>Wyzwalacze budowania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Składniki Serwera CI</a:t>
            </a:r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857224" y="1928802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2"/>
                </a:solidFill>
              </a:rPr>
              <a:t>(</a:t>
            </a:r>
            <a:r>
              <a:rPr lang="pl-PL" dirty="0" err="1" smtClean="0">
                <a:solidFill>
                  <a:schemeClr val="tx2"/>
                </a:solidFill>
              </a:rPr>
              <a:t>MSBuild</a:t>
            </a:r>
            <a:r>
              <a:rPr lang="pl-PL" dirty="0" smtClean="0">
                <a:solidFill>
                  <a:schemeClr val="tx2"/>
                </a:solidFill>
              </a:rPr>
              <a:t>, </a:t>
            </a:r>
            <a:r>
              <a:rPr lang="pl-PL" dirty="0" err="1" smtClean="0">
                <a:solidFill>
                  <a:schemeClr val="tx2"/>
                </a:solidFill>
              </a:rPr>
              <a:t>NMaven</a:t>
            </a:r>
            <a:r>
              <a:rPr lang="pl-PL" dirty="0" smtClean="0">
                <a:solidFill>
                  <a:schemeClr val="tx2"/>
                </a:solidFill>
              </a:rPr>
              <a:t>, Visual Studio)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857224" y="2857496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2"/>
                </a:solidFill>
              </a:rPr>
              <a:t>(CVS, SVN, </a:t>
            </a:r>
            <a:r>
              <a:rPr lang="pl-PL" dirty="0" err="1" smtClean="0">
                <a:solidFill>
                  <a:schemeClr val="tx2"/>
                </a:solidFill>
              </a:rPr>
              <a:t>Perforce</a:t>
            </a:r>
            <a:r>
              <a:rPr lang="pl-PL" dirty="0" smtClean="0">
                <a:solidFill>
                  <a:schemeClr val="tx2"/>
                </a:solidFill>
              </a:rPr>
              <a:t>, SourceSafe)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857224" y="3786190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2"/>
                </a:solidFill>
              </a:rPr>
              <a:t>(po zmianach, zaplanowany, ręczny)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Testy </a:t>
            </a:r>
          </a:p>
          <a:p>
            <a:pPr lvl="1"/>
            <a:r>
              <a:rPr lang="pl-PL" dirty="0" smtClean="0"/>
              <a:t>Jednostkowe</a:t>
            </a:r>
          </a:p>
          <a:p>
            <a:pPr lvl="1"/>
            <a:r>
              <a:rPr lang="pl-PL" dirty="0" err="1" smtClean="0"/>
              <a:t>Acceptance</a:t>
            </a:r>
            <a:r>
              <a:rPr lang="pl-PL" dirty="0" smtClean="0"/>
              <a:t> </a:t>
            </a:r>
            <a:r>
              <a:rPr lang="pl-PL" dirty="0" err="1" smtClean="0"/>
              <a:t>Testing</a:t>
            </a:r>
            <a:r>
              <a:rPr lang="pl-PL" dirty="0" smtClean="0"/>
              <a:t> </a:t>
            </a:r>
          </a:p>
          <a:p>
            <a:r>
              <a:rPr lang="pl-PL" dirty="0" smtClean="0"/>
              <a:t>Analiza kodu</a:t>
            </a:r>
          </a:p>
          <a:p>
            <a:pPr lvl="1"/>
            <a:r>
              <a:rPr lang="pl-PL" dirty="0" smtClean="0"/>
              <a:t>Przegląd jakości kodu</a:t>
            </a:r>
          </a:p>
          <a:p>
            <a:pPr lvl="1"/>
            <a:r>
              <a:rPr lang="pl-PL" dirty="0" smtClean="0"/>
              <a:t>Metryki</a:t>
            </a:r>
          </a:p>
          <a:p>
            <a:r>
              <a:rPr lang="pl-PL" dirty="0" smtClean="0"/>
              <a:t>Archiwizacja wydań</a:t>
            </a:r>
          </a:p>
          <a:p>
            <a:r>
              <a:rPr lang="pl-PL" dirty="0" smtClean="0"/>
              <a:t>Automatyczna instalacja</a:t>
            </a:r>
          </a:p>
          <a:p>
            <a:pPr lvl="1"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Składniki CI (c.d.)</a:t>
            </a:r>
            <a:endParaRPr lang="pl-PL" dirty="0"/>
          </a:p>
        </p:txBody>
      </p:sp>
      <p:sp>
        <p:nvSpPr>
          <p:cNvPr id="4" name="pole tekstowe 3"/>
          <p:cNvSpPr txBox="1"/>
          <p:nvPr/>
        </p:nvSpPr>
        <p:spPr>
          <a:xfrm>
            <a:off x="3071802" y="1955436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2"/>
                </a:solidFill>
              </a:rPr>
              <a:t>(</a:t>
            </a:r>
            <a:r>
              <a:rPr lang="pl-PL" dirty="0" err="1" smtClean="0">
                <a:solidFill>
                  <a:schemeClr val="tx2"/>
                </a:solidFill>
              </a:rPr>
              <a:t>NUnit</a:t>
            </a:r>
            <a:r>
              <a:rPr lang="pl-PL" dirty="0" smtClean="0">
                <a:solidFill>
                  <a:schemeClr val="tx2"/>
                </a:solidFill>
              </a:rPr>
              <a:t>, VS </a:t>
            </a:r>
            <a:r>
              <a:rPr lang="pl-PL" dirty="0" err="1" smtClean="0">
                <a:solidFill>
                  <a:schemeClr val="tx2"/>
                </a:solidFill>
              </a:rPr>
              <a:t>Tests</a:t>
            </a:r>
            <a:r>
              <a:rPr lang="pl-PL" dirty="0" smtClean="0">
                <a:solidFill>
                  <a:schemeClr val="tx2"/>
                </a:solidFill>
              </a:rPr>
              <a:t>)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4071934" y="2357430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2"/>
                </a:solidFill>
              </a:rPr>
              <a:t>(</a:t>
            </a:r>
            <a:r>
              <a:rPr lang="pl-PL" dirty="0" err="1" smtClean="0">
                <a:solidFill>
                  <a:schemeClr val="tx2"/>
                </a:solidFill>
              </a:rPr>
              <a:t>FitNesse</a:t>
            </a:r>
            <a:r>
              <a:rPr lang="pl-PL" dirty="0" smtClean="0">
                <a:solidFill>
                  <a:schemeClr val="tx2"/>
                </a:solidFill>
              </a:rPr>
              <a:t>, </a:t>
            </a:r>
            <a:r>
              <a:rPr lang="pl-PL" dirty="0" err="1" smtClean="0">
                <a:solidFill>
                  <a:schemeClr val="tx2"/>
                </a:solidFill>
              </a:rPr>
              <a:t>Watir</a:t>
            </a:r>
            <a:r>
              <a:rPr lang="pl-PL" dirty="0" smtClean="0">
                <a:solidFill>
                  <a:schemeClr val="tx2"/>
                </a:solidFill>
              </a:rPr>
              <a:t>)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4357686" y="3187638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2"/>
                </a:solidFill>
              </a:rPr>
              <a:t>(</a:t>
            </a:r>
            <a:r>
              <a:rPr lang="pl-PL" dirty="0" err="1" smtClean="0">
                <a:solidFill>
                  <a:schemeClr val="tx2"/>
                </a:solidFill>
              </a:rPr>
              <a:t>FxCop</a:t>
            </a:r>
            <a:r>
              <a:rPr lang="pl-PL" dirty="0" smtClean="0">
                <a:solidFill>
                  <a:schemeClr val="tx2"/>
                </a:solidFill>
              </a:rPr>
              <a:t>, VS </a:t>
            </a:r>
            <a:r>
              <a:rPr lang="pl-PL" dirty="0" err="1" smtClean="0">
                <a:solidFill>
                  <a:schemeClr val="tx2"/>
                </a:solidFill>
              </a:rPr>
              <a:t>Code</a:t>
            </a:r>
            <a:r>
              <a:rPr lang="pl-PL" dirty="0" smtClean="0">
                <a:solidFill>
                  <a:schemeClr val="tx2"/>
                </a:solidFill>
              </a:rPr>
              <a:t> </a:t>
            </a:r>
            <a:r>
              <a:rPr lang="pl-PL" dirty="0" err="1" smtClean="0">
                <a:solidFill>
                  <a:schemeClr val="tx2"/>
                </a:solidFill>
              </a:rPr>
              <a:t>Analysis</a:t>
            </a:r>
            <a:r>
              <a:rPr lang="pl-PL" dirty="0" smtClean="0">
                <a:solidFill>
                  <a:schemeClr val="tx2"/>
                </a:solidFill>
              </a:rPr>
              <a:t>)</a:t>
            </a:r>
            <a:endParaRPr lang="pl-PL" dirty="0"/>
          </a:p>
        </p:txBody>
      </p:sp>
      <p:sp>
        <p:nvSpPr>
          <p:cNvPr id="7" name="pole tekstowe 6"/>
          <p:cNvSpPr txBox="1"/>
          <p:nvPr/>
        </p:nvSpPr>
        <p:spPr>
          <a:xfrm>
            <a:off x="2294862" y="3586782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2"/>
                </a:solidFill>
              </a:rPr>
              <a:t>(</a:t>
            </a:r>
            <a:r>
              <a:rPr lang="pl-PL" dirty="0" err="1" smtClean="0">
                <a:solidFill>
                  <a:schemeClr val="tx2"/>
                </a:solidFill>
              </a:rPr>
              <a:t>NDepend</a:t>
            </a:r>
            <a:r>
              <a:rPr lang="pl-PL" dirty="0" smtClean="0">
                <a:solidFill>
                  <a:schemeClr val="tx2"/>
                </a:solidFill>
              </a:rPr>
              <a:t>)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Wytwarzanie artefaktów</a:t>
            </a:r>
          </a:p>
          <a:p>
            <a:pPr lvl="1"/>
            <a:r>
              <a:rPr lang="pl-PL" dirty="0" smtClean="0"/>
              <a:t>Dokumentacja</a:t>
            </a:r>
          </a:p>
          <a:p>
            <a:pPr lvl="1"/>
            <a:r>
              <a:rPr lang="pl-PL" dirty="0" smtClean="0"/>
              <a:t>Raporty </a:t>
            </a:r>
          </a:p>
          <a:p>
            <a:r>
              <a:rPr lang="pl-PL" dirty="0" smtClean="0"/>
              <a:t>Powiadomienia</a:t>
            </a:r>
            <a:endParaRPr lang="pl-PL" dirty="0" smtClean="0">
              <a:solidFill>
                <a:schemeClr val="tx2"/>
              </a:solidFill>
            </a:endParaRPr>
          </a:p>
          <a:p>
            <a:pPr lvl="1">
              <a:buNone/>
            </a:pPr>
            <a:endParaRPr lang="pl-PL" dirty="0" smtClean="0">
              <a:solidFill>
                <a:schemeClr val="tx2"/>
              </a:solidFill>
            </a:endParaRPr>
          </a:p>
          <a:p>
            <a:pPr lvl="1"/>
            <a:endParaRPr lang="pl-PL" dirty="0" smtClean="0"/>
          </a:p>
          <a:p>
            <a:pPr>
              <a:buNone/>
            </a:pPr>
            <a:endParaRPr lang="pl-PL" dirty="0" smtClean="0"/>
          </a:p>
          <a:p>
            <a:pPr lvl="1"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Składniki CI (c.d.)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3643306" y="2773916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2"/>
                </a:solidFill>
              </a:rPr>
              <a:t>(Mail, IM, </a:t>
            </a:r>
            <a:r>
              <a:rPr lang="pl-PL" dirty="0" err="1" smtClean="0">
                <a:solidFill>
                  <a:schemeClr val="tx2"/>
                </a:solidFill>
              </a:rPr>
              <a:t>Tray</a:t>
            </a:r>
            <a:r>
              <a:rPr lang="pl-PL" dirty="0" smtClean="0">
                <a:solidFill>
                  <a:schemeClr val="tx2"/>
                </a:solidFill>
              </a:rPr>
              <a:t>)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2428860" y="2357430"/>
            <a:ext cx="6715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2"/>
                </a:solidFill>
              </a:rPr>
              <a:t>(Testy: Wyniki, Czasy, Pokrycie; metryki i statystyki kodu )</a:t>
            </a:r>
            <a:endParaRPr lang="pl-PL" dirty="0"/>
          </a:p>
        </p:txBody>
      </p:sp>
      <p:sp>
        <p:nvSpPr>
          <p:cNvPr id="7" name="pole tekstowe 6"/>
          <p:cNvSpPr txBox="1"/>
          <p:nvPr/>
        </p:nvSpPr>
        <p:spPr>
          <a:xfrm>
            <a:off x="3357968" y="1988098"/>
            <a:ext cx="3714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tx2"/>
                </a:solidFill>
              </a:rPr>
              <a:t>(</a:t>
            </a:r>
            <a:r>
              <a:rPr lang="pl-PL" dirty="0" err="1" smtClean="0">
                <a:solidFill>
                  <a:schemeClr val="tx2"/>
                </a:solidFill>
              </a:rPr>
              <a:t>DocProject</a:t>
            </a:r>
            <a:r>
              <a:rPr lang="pl-PL" dirty="0" smtClean="0">
                <a:solidFill>
                  <a:schemeClr val="tx2"/>
                </a:solidFill>
              </a:rPr>
              <a:t>, </a:t>
            </a:r>
            <a:r>
              <a:rPr lang="pl-PL" dirty="0" err="1" smtClean="0">
                <a:solidFill>
                  <a:schemeClr val="tx2"/>
                </a:solidFill>
              </a:rPr>
              <a:t>NDoc</a:t>
            </a:r>
            <a:r>
              <a:rPr lang="pl-PL" dirty="0" smtClean="0">
                <a:solidFill>
                  <a:schemeClr val="tx2"/>
                </a:solidFill>
              </a:rPr>
              <a:t>)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Interfejs użytkownika</a:t>
            </a:r>
          </a:p>
          <a:p>
            <a:pPr lvl="1"/>
            <a:r>
              <a:rPr lang="pl-PL" dirty="0" smtClean="0"/>
              <a:t>Administracja</a:t>
            </a:r>
          </a:p>
          <a:p>
            <a:pPr lvl="1"/>
            <a:r>
              <a:rPr lang="pl-PL" dirty="0" err="1" smtClean="0"/>
              <a:t>Dashboard</a:t>
            </a:r>
            <a:r>
              <a:rPr lang="pl-PL" dirty="0" smtClean="0"/>
              <a:t> </a:t>
            </a:r>
          </a:p>
          <a:p>
            <a:pPr lvl="1"/>
            <a:r>
              <a:rPr lang="pl-PL" dirty="0" smtClean="0"/>
              <a:t>Dostęp do raportów i statystyk</a:t>
            </a:r>
          </a:p>
          <a:p>
            <a:r>
              <a:rPr lang="pl-PL" dirty="0" smtClean="0"/>
              <a:t>Rozszerzalność</a:t>
            </a:r>
          </a:p>
          <a:p>
            <a:pPr>
              <a:buNone/>
            </a:pPr>
            <a:endParaRPr lang="pl-PL" dirty="0" smtClean="0"/>
          </a:p>
          <a:p>
            <a:pPr lvl="1">
              <a:buNone/>
            </a:pP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Składniki CI (c.d.)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Stopniowa migracja starych projektów</a:t>
            </a:r>
          </a:p>
          <a:p>
            <a:r>
              <a:rPr lang="pl-PL" dirty="0" smtClean="0"/>
              <a:t>Szersze wykorzystanie CI w nowych</a:t>
            </a:r>
          </a:p>
          <a:p>
            <a:r>
              <a:rPr lang="pl-PL" dirty="0" smtClean="0"/>
              <a:t>Zależności między projektami</a:t>
            </a:r>
          </a:p>
          <a:p>
            <a:r>
              <a:rPr lang="pl-PL" dirty="0" smtClean="0"/>
              <a:t>Produkty</a:t>
            </a:r>
          </a:p>
          <a:p>
            <a:pPr lvl="1"/>
            <a:r>
              <a:rPr lang="pl-PL" dirty="0" err="1" smtClean="0"/>
              <a:t>CruiseControl.NET</a:t>
            </a:r>
            <a:endParaRPr lang="pl-PL" dirty="0" smtClean="0"/>
          </a:p>
          <a:p>
            <a:pPr lvl="1"/>
            <a:r>
              <a:rPr lang="pl-PL" dirty="0" err="1" smtClean="0"/>
              <a:t>TeamCity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Jak wdrożyć?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DEMO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err="1" smtClean="0"/>
              <a:t>CruiseControl.NET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Pytania?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>
                <a:hlinkClick r:id="rId2"/>
              </a:rPr>
              <a:t>http://www.martinfowler.com/articles/continuousIntegration.html</a:t>
            </a:r>
            <a:endParaRPr lang="pl-PL" dirty="0" smtClean="0"/>
          </a:p>
          <a:p>
            <a:r>
              <a:rPr lang="pl-PL" dirty="0" smtClean="0">
                <a:hlinkClick r:id="rId3"/>
              </a:rPr>
              <a:t>http://ccnet.thoughtworks.com</a:t>
            </a:r>
            <a:endParaRPr lang="pl-PL" dirty="0" smtClean="0"/>
          </a:p>
          <a:p>
            <a:r>
              <a:rPr lang="pl-PL" dirty="0" smtClean="0">
                <a:hlinkClick r:id="rId4"/>
              </a:rPr>
              <a:t>http://www.jetbrains.com/teamcity/</a:t>
            </a:r>
          </a:p>
          <a:p>
            <a:r>
              <a:rPr lang="pl-PL" dirty="0" smtClean="0">
                <a:hlinkClick r:id="rId4"/>
              </a:rPr>
              <a:t>http://www.extremeprogramming.org/rules/integrateoften.html</a:t>
            </a:r>
            <a:endParaRPr lang="pl-PL" dirty="0" smtClean="0"/>
          </a:p>
          <a:p>
            <a:pPr>
              <a:buNone/>
            </a:pPr>
            <a:endParaRPr lang="pl-PL" dirty="0" smtClean="0"/>
          </a:p>
          <a:p>
            <a:endParaRPr lang="pl-PL" dirty="0" smtClean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Zasoby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00034" y="2714620"/>
            <a:ext cx="8229600" cy="172561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l-PL" i="1" dirty="0" smtClean="0"/>
              <a:t>Jeśli się czegoś boisz, </a:t>
            </a:r>
          </a:p>
          <a:p>
            <a:pPr algn="ctr">
              <a:buNone/>
            </a:pPr>
            <a:r>
              <a:rPr lang="pl-PL" i="1" dirty="0" smtClean="0"/>
              <a:t>rób to tak często jak tylko możliwe</a:t>
            </a:r>
            <a:endParaRPr lang="pl-PL" i="1" dirty="0"/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Wprowadzenie</a:t>
            </a:r>
          </a:p>
          <a:p>
            <a:pPr lvl="1"/>
            <a:r>
              <a:rPr lang="pl-PL" dirty="0" smtClean="0"/>
              <a:t>Co to jest?</a:t>
            </a:r>
          </a:p>
          <a:p>
            <a:pPr lvl="1"/>
            <a:r>
              <a:rPr lang="pl-PL" dirty="0" smtClean="0"/>
              <a:t>Do czego służy?</a:t>
            </a:r>
          </a:p>
          <a:p>
            <a:pPr lvl="1"/>
            <a:r>
              <a:rPr lang="pl-PL" dirty="0" smtClean="0"/>
              <a:t>Jakie problemy rozwiązuje?</a:t>
            </a:r>
          </a:p>
          <a:p>
            <a:r>
              <a:rPr lang="pl-PL" dirty="0" smtClean="0"/>
              <a:t>Agile Development</a:t>
            </a:r>
          </a:p>
          <a:p>
            <a:r>
              <a:rPr lang="pl-PL" dirty="0" smtClean="0"/>
              <a:t>Składowe</a:t>
            </a:r>
          </a:p>
          <a:p>
            <a:r>
              <a:rPr lang="pl-PL" dirty="0" smtClean="0"/>
              <a:t>Jak wdrożyć?</a:t>
            </a:r>
          </a:p>
          <a:p>
            <a:r>
              <a:rPr lang="pl-PL" dirty="0" smtClean="0"/>
              <a:t>Demo</a:t>
            </a:r>
          </a:p>
          <a:p>
            <a:pPr>
              <a:buNone/>
            </a:pPr>
            <a:endParaRPr lang="pl-PL" dirty="0" smtClean="0"/>
          </a:p>
          <a:p>
            <a:endParaRPr lang="pl-PL" dirty="0" smtClean="0"/>
          </a:p>
          <a:p>
            <a:pPr lvl="1"/>
            <a:endParaRPr lang="pl-PL" dirty="0" smtClean="0"/>
          </a:p>
          <a:p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Agenda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Sposób wytwarzania oprogramowania bazujący na:</a:t>
            </a:r>
          </a:p>
          <a:p>
            <a:pPr lvl="1"/>
            <a:r>
              <a:rPr lang="pl-PL" dirty="0" smtClean="0"/>
              <a:t>częstej integracji prac członków zespołu</a:t>
            </a:r>
          </a:p>
          <a:p>
            <a:pPr lvl="1"/>
            <a:r>
              <a:rPr lang="pl-PL" dirty="0"/>
              <a:t>a</a:t>
            </a:r>
            <a:r>
              <a:rPr lang="pl-PL" dirty="0" smtClean="0"/>
              <a:t>utomatycznej jej weryfikacji</a:t>
            </a:r>
          </a:p>
          <a:p>
            <a:r>
              <a:rPr lang="pl-PL" dirty="0" smtClean="0"/>
              <a:t>Cel: </a:t>
            </a:r>
          </a:p>
          <a:p>
            <a:pPr lvl="1"/>
            <a:r>
              <a:rPr lang="pl-PL" dirty="0" smtClean="0"/>
              <a:t>Minimalizacja błędów integracji </a:t>
            </a:r>
          </a:p>
          <a:p>
            <a:pPr lvl="1"/>
            <a:r>
              <a:rPr lang="pl-PL" dirty="0" smtClean="0"/>
              <a:t>skrócenie czasu ich wykrycia</a:t>
            </a:r>
          </a:p>
          <a:p>
            <a:r>
              <a:rPr lang="pl-PL" dirty="0" smtClean="0"/>
              <a:t>Ojcowie CI:</a:t>
            </a:r>
          </a:p>
          <a:p>
            <a:pPr lvl="1"/>
            <a:r>
              <a:rPr lang="pl-PL" dirty="0" smtClean="0"/>
              <a:t>Martin Fowler </a:t>
            </a:r>
          </a:p>
          <a:p>
            <a:pPr lvl="1"/>
            <a:r>
              <a:rPr lang="pl-PL" dirty="0" smtClean="0"/>
              <a:t>Kent Beck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Wprowadzenie - Definicja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Oszczędność czasu</a:t>
            </a:r>
          </a:p>
          <a:p>
            <a:pPr lvl="1"/>
            <a:r>
              <a:rPr lang="pl-PL" dirty="0" smtClean="0"/>
              <a:t>Kod bazowy zawsze działa</a:t>
            </a:r>
          </a:p>
          <a:p>
            <a:pPr lvl="1"/>
            <a:r>
              <a:rPr lang="pl-PL" dirty="0" smtClean="0"/>
              <a:t>Brak lub ograniczona faza </a:t>
            </a:r>
            <a:r>
              <a:rPr lang="pl-PL" i="1" dirty="0" smtClean="0"/>
              <a:t>finalnej</a:t>
            </a:r>
            <a:r>
              <a:rPr lang="pl-PL" dirty="0" smtClean="0"/>
              <a:t> integracji</a:t>
            </a:r>
            <a:endParaRPr lang="pl-PL" dirty="0"/>
          </a:p>
          <a:p>
            <a:pPr lvl="1"/>
            <a:r>
              <a:rPr lang="pl-PL" dirty="0" smtClean="0"/>
              <a:t>Szybkie zgłaszanie błędów</a:t>
            </a:r>
          </a:p>
          <a:p>
            <a:pPr lvl="1"/>
            <a:r>
              <a:rPr lang="pl-PL" dirty="0" smtClean="0"/>
              <a:t>Automatyzacja tworzenia wydań</a:t>
            </a:r>
          </a:p>
          <a:p>
            <a:r>
              <a:rPr lang="pl-PL" dirty="0" smtClean="0"/>
              <a:t>Zwiększona zaufanie programistów</a:t>
            </a:r>
          </a:p>
          <a:p>
            <a:pPr lvl="1"/>
            <a:r>
              <a:rPr lang="pl-PL" dirty="0" smtClean="0"/>
              <a:t>Kod bazowy zawsze się buduje</a:t>
            </a:r>
          </a:p>
          <a:p>
            <a:pPr lvl="1"/>
            <a:r>
              <a:rPr lang="pl-PL" dirty="0" smtClean="0"/>
              <a:t>Ciągłe testy poprawności</a:t>
            </a:r>
          </a:p>
          <a:p>
            <a:r>
              <a:rPr lang="pl-PL" dirty="0" smtClean="0"/>
              <a:t>Redukcja ryzyka i kosztów</a:t>
            </a:r>
            <a:endParaRPr lang="pl-PL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Wprowadzenie - Zalety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„</a:t>
            </a:r>
            <a:r>
              <a:rPr lang="pl-PL" dirty="0" err="1" smtClean="0"/>
              <a:t>Prehistoryczyne</a:t>
            </a:r>
            <a:r>
              <a:rPr lang="pl-PL" dirty="0" smtClean="0"/>
              <a:t>” (?) podejście</a:t>
            </a:r>
          </a:p>
          <a:p>
            <a:pPr lvl="1"/>
            <a:r>
              <a:rPr lang="pl-PL" dirty="0" smtClean="0"/>
              <a:t>Schemat wytwarzania </a:t>
            </a:r>
            <a:r>
              <a:rPr lang="pl-PL" dirty="0" err="1" smtClean="0"/>
              <a:t>oprogramownia</a:t>
            </a:r>
            <a:r>
              <a:rPr lang="pl-PL" dirty="0" smtClean="0"/>
              <a:t>:</a:t>
            </a:r>
          </a:p>
          <a:p>
            <a:pPr lvl="2"/>
            <a:r>
              <a:rPr lang="pl-PL" dirty="0" smtClean="0"/>
              <a:t>Rozdziel zadania do pracy współbieżnej </a:t>
            </a:r>
          </a:p>
          <a:p>
            <a:pPr lvl="2"/>
            <a:r>
              <a:rPr lang="pl-PL" dirty="0" smtClean="0"/>
              <a:t>Integruj w końcowym etapie życia projektu</a:t>
            </a:r>
          </a:p>
          <a:p>
            <a:pPr lvl="1"/>
            <a:r>
              <a:rPr lang="pl-PL" dirty="0" smtClean="0"/>
              <a:t>Wysokie ryzyko porażki projektu </a:t>
            </a:r>
            <a:endParaRPr lang="pl-PL" dirty="0"/>
          </a:p>
          <a:p>
            <a:r>
              <a:rPr lang="pl-PL" dirty="0" smtClean="0"/>
              <a:t>SCM (ang. </a:t>
            </a:r>
            <a:r>
              <a:rPr lang="pl-PL" i="1" dirty="0" err="1" smtClean="0"/>
              <a:t>Source</a:t>
            </a:r>
            <a:r>
              <a:rPr lang="pl-PL" i="1" dirty="0" smtClean="0"/>
              <a:t> </a:t>
            </a:r>
            <a:r>
              <a:rPr lang="pl-PL" i="1" dirty="0" err="1" smtClean="0"/>
              <a:t>Code</a:t>
            </a:r>
            <a:r>
              <a:rPr lang="pl-PL" i="1" dirty="0" smtClean="0"/>
              <a:t> Management</a:t>
            </a:r>
            <a:r>
              <a:rPr lang="pl-PL" dirty="0" smtClean="0"/>
              <a:t>)</a:t>
            </a:r>
          </a:p>
          <a:p>
            <a:pPr lvl="1"/>
            <a:r>
              <a:rPr lang="pl-PL" dirty="0" smtClean="0"/>
              <a:t>Jedno repozytorium kodu</a:t>
            </a:r>
          </a:p>
          <a:p>
            <a:pPr lvl="1"/>
            <a:r>
              <a:rPr lang="pl-PL" dirty="0" smtClean="0"/>
              <a:t>Częściowa integracja podczas wgrywania zmian</a:t>
            </a:r>
          </a:p>
          <a:p>
            <a:pPr lvl="1"/>
            <a:r>
              <a:rPr lang="pl-PL" dirty="0" smtClean="0"/>
              <a:t>Techniki </a:t>
            </a:r>
            <a:r>
              <a:rPr lang="pl-PL" dirty="0" err="1" smtClean="0"/>
              <a:t>rozgłęziania</a:t>
            </a:r>
            <a:r>
              <a:rPr lang="pl-PL" dirty="0" smtClean="0"/>
              <a:t>(ang. </a:t>
            </a:r>
            <a:r>
              <a:rPr lang="pl-PL" i="1" dirty="0" err="1" smtClean="0"/>
              <a:t>branching</a:t>
            </a:r>
            <a:r>
              <a:rPr lang="pl-PL" dirty="0" smtClean="0"/>
              <a:t>)</a:t>
            </a:r>
          </a:p>
          <a:p>
            <a:pPr lvl="1"/>
            <a:r>
              <a:rPr lang="pl-PL" b="1" dirty="0" smtClean="0"/>
              <a:t>Samodzielnie niewystarczający dla realizacji idei CI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Rys historyczny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Pojedyncze repozytorium kodu</a:t>
            </a:r>
          </a:p>
          <a:p>
            <a:r>
              <a:rPr lang="pl-PL" dirty="0" smtClean="0"/>
              <a:t>Automatyzacja procesu budowania</a:t>
            </a:r>
          </a:p>
          <a:p>
            <a:r>
              <a:rPr lang="pl-PL" dirty="0" smtClean="0"/>
              <a:t>Automatyzacja testowania</a:t>
            </a:r>
          </a:p>
          <a:p>
            <a:r>
              <a:rPr lang="pl-PL" dirty="0" smtClean="0"/>
              <a:t>Środowisko </a:t>
            </a:r>
            <a:r>
              <a:rPr lang="pl-PL" dirty="0" err="1" smtClean="0"/>
              <a:t>pre-produkcyjne</a:t>
            </a:r>
            <a:endParaRPr lang="pl-PL" dirty="0" smtClean="0"/>
          </a:p>
          <a:p>
            <a:r>
              <a:rPr lang="pl-PL" dirty="0" smtClean="0"/>
              <a:t>Częste integrowanie kodu w repozytorium</a:t>
            </a:r>
          </a:p>
          <a:p>
            <a:r>
              <a:rPr lang="pl-PL" dirty="0" smtClean="0"/>
              <a:t>Szybki proces budowania projektu</a:t>
            </a:r>
          </a:p>
          <a:p>
            <a:r>
              <a:rPr lang="pl-PL" dirty="0" smtClean="0"/>
              <a:t>Automatyzacja procesu wdrożenia</a:t>
            </a: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Najlepsze praktyki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Schemat działania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714488"/>
          <a:ext cx="8229600" cy="3929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Schemat działania (c.d.)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l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Hol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Hol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806</TotalTime>
  <Words>450</Words>
  <Application>Microsoft Office PowerPoint</Application>
  <PresentationFormat>Pokaz na ekranie (4:3)</PresentationFormat>
  <Paragraphs>135</Paragraphs>
  <Slides>18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19" baseType="lpstr">
      <vt:lpstr>Hol</vt:lpstr>
      <vt:lpstr>Continuous Integration</vt:lpstr>
      <vt:lpstr> </vt:lpstr>
      <vt:lpstr>Agenda</vt:lpstr>
      <vt:lpstr>Wprowadzenie - Definicja</vt:lpstr>
      <vt:lpstr>Wprowadzenie - Zalety</vt:lpstr>
      <vt:lpstr>Rys historyczny</vt:lpstr>
      <vt:lpstr>Najlepsze praktyki</vt:lpstr>
      <vt:lpstr>Schemat działania</vt:lpstr>
      <vt:lpstr>Schemat działania (c.d.)</vt:lpstr>
      <vt:lpstr>Agile Development</vt:lpstr>
      <vt:lpstr>Składniki Serwera CI</vt:lpstr>
      <vt:lpstr>Składniki CI (c.d.)</vt:lpstr>
      <vt:lpstr>Składniki CI (c.d.)</vt:lpstr>
      <vt:lpstr>Składniki CI (c.d.)</vt:lpstr>
      <vt:lpstr>Jak wdrożyć?</vt:lpstr>
      <vt:lpstr>DEMO</vt:lpstr>
      <vt:lpstr>Pytania?</vt:lpstr>
      <vt:lpstr>Zasoby</vt:lpstr>
    </vt:vector>
  </TitlesOfParts>
  <Company>AIS.PL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Continuous Integration</dc:title>
  <dc:creator>Marcin Daczkowski</dc:creator>
  <cp:lastModifiedBy>Marcin Daczkowski</cp:lastModifiedBy>
  <cp:revision>42</cp:revision>
  <dcterms:created xsi:type="dcterms:W3CDTF">2008-01-16T19:31:17Z</dcterms:created>
  <dcterms:modified xsi:type="dcterms:W3CDTF">2008-05-08T08:54:19Z</dcterms:modified>
</cp:coreProperties>
</file>